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76F079-F2B1-4D66-9DF4-49434BC48DAB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500A6E-8DD0-42FD-A8C3-708F69AEB9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2019 - 2020 учебный год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Режим работы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Дата начала и окончания учебного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14488"/>
            <a:ext cx="7772400" cy="4305312"/>
          </a:xfrm>
        </p:spPr>
        <p:txBody>
          <a:bodyPr>
            <a:normAutofit/>
          </a:bodyPr>
          <a:lstStyle/>
          <a:p>
            <a:r>
              <a:rPr lang="ru-RU" sz="3600" dirty="0"/>
              <a:t>начало учебного года – 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2 </a:t>
            </a:r>
            <a:r>
              <a:rPr lang="ru-RU" sz="3600" dirty="0"/>
              <a:t>сентября 2019 года</a:t>
            </a:r>
          </a:p>
          <a:p>
            <a:r>
              <a:rPr lang="ru-RU" sz="3600" dirty="0"/>
              <a:t>окончание учебного года – 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25 </a:t>
            </a:r>
            <a:r>
              <a:rPr lang="ru-RU" sz="3600" dirty="0"/>
              <a:t>мая 2020 года</a:t>
            </a:r>
          </a:p>
        </p:txBody>
      </p:sp>
      <p:pic>
        <p:nvPicPr>
          <p:cNvPr id="2050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929198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/>
              <a:t> </a:t>
            </a:r>
            <a:r>
              <a:rPr lang="ru-RU" sz="3600" b="1" dirty="0"/>
              <a:t>Продолжительность учебных периодов, сроки и продолжительность каникул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800" dirty="0"/>
              <a:t>Учебный период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Каникулы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I </a:t>
            </a:r>
            <a:r>
              <a:rPr lang="ru-RU" sz="2800" b="1" dirty="0" smtClean="0"/>
              <a:t> четверть – </a:t>
            </a:r>
          </a:p>
          <a:p>
            <a:pPr algn="ctr">
              <a:buNone/>
            </a:pPr>
            <a:r>
              <a:rPr lang="ru-RU" sz="2800" b="1" dirty="0" smtClean="0"/>
              <a:t>01.09</a:t>
            </a:r>
            <a:r>
              <a:rPr lang="ru-RU" sz="2800" b="1" dirty="0"/>
              <a:t>− </a:t>
            </a:r>
            <a:r>
              <a:rPr lang="ru-RU" sz="2800" b="1" dirty="0" smtClean="0"/>
              <a:t>01.11  </a:t>
            </a:r>
            <a:endParaRPr lang="ru-RU" sz="2800" b="1" dirty="0"/>
          </a:p>
          <a:p>
            <a:r>
              <a:rPr lang="en-US" sz="2800" b="1" dirty="0" smtClean="0"/>
              <a:t>II</a:t>
            </a:r>
            <a:r>
              <a:rPr lang="ru-RU" sz="2800" b="1" dirty="0" smtClean="0"/>
              <a:t> четверть – </a:t>
            </a:r>
          </a:p>
          <a:p>
            <a:pPr algn="ctr">
              <a:buNone/>
            </a:pPr>
            <a:r>
              <a:rPr lang="ru-RU" sz="2800" b="1" dirty="0" smtClean="0"/>
              <a:t>09.11 </a:t>
            </a:r>
            <a:r>
              <a:rPr lang="ru-RU" sz="2800" b="1" dirty="0"/>
              <a:t>– </a:t>
            </a:r>
            <a:r>
              <a:rPr lang="ru-RU" sz="2800" b="1" dirty="0" smtClean="0"/>
              <a:t>27.12 </a:t>
            </a:r>
            <a:endParaRPr lang="ru-RU" sz="2800" b="1" dirty="0"/>
          </a:p>
          <a:p>
            <a:r>
              <a:rPr lang="en-US" sz="2800" b="1" dirty="0"/>
              <a:t>III</a:t>
            </a:r>
            <a:r>
              <a:rPr lang="ru-RU" sz="2800" b="1" dirty="0"/>
              <a:t> </a:t>
            </a:r>
            <a:r>
              <a:rPr lang="ru-RU" sz="2800" b="1" dirty="0" smtClean="0"/>
              <a:t>четверть – </a:t>
            </a:r>
          </a:p>
          <a:p>
            <a:pPr algn="ctr">
              <a:buNone/>
            </a:pPr>
            <a:r>
              <a:rPr lang="ru-RU" sz="2800" b="1" dirty="0" smtClean="0"/>
              <a:t>13.01 </a:t>
            </a:r>
            <a:r>
              <a:rPr lang="ru-RU" sz="2800" b="1" dirty="0"/>
              <a:t>– 22.03</a:t>
            </a:r>
          </a:p>
          <a:p>
            <a:r>
              <a:rPr lang="en-US" sz="2800" b="1" dirty="0" smtClean="0"/>
              <a:t>IV</a:t>
            </a:r>
            <a:r>
              <a:rPr lang="ru-RU" sz="2800" b="1" dirty="0" smtClean="0"/>
              <a:t> четверть – </a:t>
            </a:r>
          </a:p>
          <a:p>
            <a:pPr algn="ctr">
              <a:buNone/>
            </a:pPr>
            <a:r>
              <a:rPr lang="ru-RU" sz="2800" b="1" dirty="0" smtClean="0"/>
              <a:t>30.03 </a:t>
            </a:r>
            <a:r>
              <a:rPr lang="ru-RU" sz="2800" b="1" dirty="0"/>
              <a:t>– 25.05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Осенние – 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02.11−08.11</a:t>
            </a:r>
          </a:p>
          <a:p>
            <a:r>
              <a:rPr lang="ru-RU" sz="2800" b="1" dirty="0" smtClean="0"/>
              <a:t>Зимние – 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28.12 – 12.01</a:t>
            </a:r>
          </a:p>
          <a:p>
            <a:r>
              <a:rPr lang="ru-RU" sz="2800" b="1" dirty="0" smtClean="0"/>
              <a:t>Весенние – 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00B050"/>
                </a:solidFill>
              </a:rPr>
              <a:t>23.03 – </a:t>
            </a:r>
            <a:r>
              <a:rPr lang="ru-RU" sz="2800" b="1" dirty="0" smtClean="0">
                <a:solidFill>
                  <a:srgbClr val="00B050"/>
                </a:solidFill>
              </a:rPr>
              <a:t>29.03</a:t>
            </a:r>
          </a:p>
          <a:p>
            <a:pPr algn="ctr">
              <a:buNone/>
            </a:pPr>
            <a:r>
              <a:rPr lang="ru-RU" sz="2800" b="1" u="sng" dirty="0" smtClean="0"/>
              <a:t>1 классы</a:t>
            </a:r>
          </a:p>
          <a:p>
            <a:pPr algn="ctr">
              <a:buNone/>
            </a:pPr>
            <a:r>
              <a:rPr lang="ru-RU" sz="2800" b="1" dirty="0"/>
              <a:t>с 17.02 2020 по 23.02.2020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572008"/>
            <a:ext cx="1952531" cy="20762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4000" b="1" dirty="0"/>
              <a:t>Расписание звонков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на </a:t>
            </a:r>
            <a:r>
              <a:rPr lang="ru-RU" sz="4000" b="1" dirty="0"/>
              <a:t>2019-2020 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1 смена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2 смена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indent="17463">
              <a:buNone/>
            </a:pPr>
            <a:r>
              <a:rPr lang="ru-RU" sz="2800" b="1" dirty="0"/>
              <a:t>1. </a:t>
            </a:r>
            <a:r>
              <a:rPr lang="ru-RU" sz="2800" b="1" dirty="0" smtClean="0"/>
              <a:t>08.00-08.40</a:t>
            </a:r>
          </a:p>
          <a:p>
            <a:pPr indent="17463">
              <a:buNone/>
            </a:pPr>
            <a:r>
              <a:rPr lang="ru-RU" sz="2800" b="1" dirty="0"/>
              <a:t>2. </a:t>
            </a:r>
            <a:r>
              <a:rPr lang="ru-RU" sz="2800" b="1" dirty="0" smtClean="0"/>
              <a:t>08.50-09.30</a:t>
            </a:r>
          </a:p>
          <a:p>
            <a:pPr indent="17463">
              <a:buNone/>
            </a:pPr>
            <a:r>
              <a:rPr lang="ru-RU" sz="2800" b="1" dirty="0"/>
              <a:t>3. </a:t>
            </a:r>
            <a:r>
              <a:rPr lang="ru-RU" sz="2800" b="1" dirty="0" smtClean="0"/>
              <a:t>09.45-10.25</a:t>
            </a:r>
          </a:p>
          <a:p>
            <a:pPr indent="17463">
              <a:buNone/>
            </a:pPr>
            <a:r>
              <a:rPr lang="ru-RU" sz="2800" b="1" dirty="0"/>
              <a:t>4. </a:t>
            </a:r>
            <a:r>
              <a:rPr lang="ru-RU" sz="2800" b="1" dirty="0" smtClean="0"/>
              <a:t>10.40-11.20</a:t>
            </a:r>
          </a:p>
          <a:p>
            <a:pPr indent="17463">
              <a:buNone/>
            </a:pPr>
            <a:r>
              <a:rPr lang="ru-RU" sz="2800" b="1" dirty="0"/>
              <a:t>5. </a:t>
            </a:r>
            <a:r>
              <a:rPr lang="ru-RU" sz="2800" b="1" dirty="0" smtClean="0"/>
              <a:t>11.35-12.15</a:t>
            </a:r>
          </a:p>
          <a:p>
            <a:pPr indent="17463">
              <a:buNone/>
            </a:pPr>
            <a:r>
              <a:rPr lang="ru-RU" sz="2800" b="1" dirty="0"/>
              <a:t>6. </a:t>
            </a:r>
            <a:r>
              <a:rPr lang="ru-RU" sz="2800" b="1" dirty="0" smtClean="0"/>
              <a:t>12.25-13.05</a:t>
            </a:r>
          </a:p>
          <a:p>
            <a:pPr indent="17463">
              <a:buNone/>
            </a:pPr>
            <a:r>
              <a:rPr lang="ru-RU" sz="2800" b="1" dirty="0"/>
              <a:t>7. 13.20-14.00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indent="17463">
              <a:buNone/>
            </a:pPr>
            <a:r>
              <a:rPr lang="ru-RU" sz="2800" b="1" dirty="0"/>
              <a:t>1. </a:t>
            </a:r>
            <a:r>
              <a:rPr lang="ru-RU" sz="2800" b="1" dirty="0" smtClean="0"/>
              <a:t>13.20-14.00</a:t>
            </a:r>
          </a:p>
          <a:p>
            <a:pPr indent="17463">
              <a:buNone/>
            </a:pPr>
            <a:r>
              <a:rPr lang="ru-RU" sz="2800" b="1" dirty="0"/>
              <a:t>2. </a:t>
            </a:r>
            <a:r>
              <a:rPr lang="ru-RU" sz="2800" b="1" dirty="0" smtClean="0"/>
              <a:t>14.10-14.50</a:t>
            </a:r>
          </a:p>
          <a:p>
            <a:pPr indent="17463">
              <a:buNone/>
            </a:pPr>
            <a:r>
              <a:rPr lang="ru-RU" sz="2800" b="1" dirty="0"/>
              <a:t>3. </a:t>
            </a:r>
            <a:r>
              <a:rPr lang="ru-RU" sz="2800" b="1" dirty="0" smtClean="0"/>
              <a:t>15.05-15.45</a:t>
            </a:r>
          </a:p>
          <a:p>
            <a:pPr indent="17463">
              <a:buNone/>
            </a:pPr>
            <a:r>
              <a:rPr lang="ru-RU" sz="2800" b="1" dirty="0"/>
              <a:t>4. </a:t>
            </a:r>
            <a:r>
              <a:rPr lang="ru-RU" sz="2800" b="1" dirty="0" smtClean="0"/>
              <a:t>16.00-16.40</a:t>
            </a:r>
          </a:p>
          <a:p>
            <a:pPr indent="17463">
              <a:buNone/>
            </a:pPr>
            <a:r>
              <a:rPr lang="ru-RU" sz="2800" b="1" dirty="0"/>
              <a:t>5. </a:t>
            </a:r>
            <a:r>
              <a:rPr lang="ru-RU" sz="2800" b="1" dirty="0" smtClean="0"/>
              <a:t>16.55-17.35</a:t>
            </a:r>
          </a:p>
          <a:p>
            <a:pPr indent="17463">
              <a:buNone/>
            </a:pPr>
            <a:r>
              <a:rPr lang="ru-RU" sz="2800" b="1" dirty="0"/>
              <a:t>6. 17.45-18.25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123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Режим работы</vt:lpstr>
      <vt:lpstr>Дата начала и окончания учебного года</vt:lpstr>
      <vt:lpstr>  Продолжительность учебных периодов, сроки и продолжительность каникул</vt:lpstr>
      <vt:lpstr>Расписание звонков  на 2019-2020 учебный год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 работы</dc:title>
  <dc:creator>user</dc:creator>
  <cp:lastModifiedBy>User</cp:lastModifiedBy>
  <cp:revision>4</cp:revision>
  <dcterms:created xsi:type="dcterms:W3CDTF">2019-08-27T21:24:59Z</dcterms:created>
  <dcterms:modified xsi:type="dcterms:W3CDTF">2019-11-06T07:52:47Z</dcterms:modified>
</cp:coreProperties>
</file>